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7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昔在大闢王的城裏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Once in Royal David’s City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知饑知寒與咱平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曾流眼淚曾歡喜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feeleth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our sadness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shareth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our gladness.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943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咱主耶穌今在天堂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Lan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執掌權柄在做王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eyes at last shall see Him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His own redeeming love</a:t>
            </a: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8719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咱來靠祂得着拯救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祂要導咱到天堂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that child so dear and gentle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our Lord in heaven above;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1575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永與聖徒同歡喜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享受福氣到萬世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leads His children on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place where He is gone.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2928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昔在大闢王的城裏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Tai-pit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一個馬廐真卑微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Chit   e   be-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pi- bi,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in Royal David’s city,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Stood a lowly cattle shed,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裡面一個嬰兒出生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Lai-bin chit 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在馬槽用布包祂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  pau   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a mother laid her Baby,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a manger for His bed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馬利亞是慈母名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Ma-  li-    a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聖嬰耶穌她的子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S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e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Mary was that mother mild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Christ, her little child.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上帝聖子放棄榮光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降落世間受艱苦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came down to earth from heaven,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God and Lord of all,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050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衆人擁擠客店無位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oe-khoeh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kheh-tiam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只有馬槽做床鋪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Chi  u  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-pho,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His shelter was a stable,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His cradle was a stall;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310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至尊救主在世間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交陪卑微艱苦人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pi- bi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poor, and mean, and lowly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Lived on earth, our Savior holy.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1801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聖嬰耶穌做咱模樣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做孩子與咱相同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 gin-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3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our child-hood’s pattern,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Day by day like us He grew;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221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孝順父母從伊教示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-sun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than  in   ka-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勤勤讀書善做工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thak-chheh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was little weak and helpless,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Tears and smiles like us He knew;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487236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835</TotalTime>
  <Words>576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99</cp:revision>
  <dcterms:created xsi:type="dcterms:W3CDTF">2018-01-05T06:11:53Z</dcterms:created>
  <dcterms:modified xsi:type="dcterms:W3CDTF">2020-07-09T05:43:57Z</dcterms:modified>
</cp:coreProperties>
</file>